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74" r:id="rId2"/>
    <p:sldId id="257" r:id="rId3"/>
    <p:sldId id="280" r:id="rId4"/>
    <p:sldId id="259" r:id="rId5"/>
    <p:sldId id="270" r:id="rId6"/>
    <p:sldId id="271" r:id="rId7"/>
    <p:sldId id="263" r:id="rId8"/>
    <p:sldId id="264" r:id="rId9"/>
    <p:sldId id="265" r:id="rId10"/>
    <p:sldId id="279" r:id="rId11"/>
    <p:sldId id="277" r:id="rId12"/>
    <p:sldId id="278" r:id="rId13"/>
    <p:sldId id="276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648"/>
    <a:srgbClr val="FFFF66"/>
    <a:srgbClr val="000000"/>
    <a:srgbClr val="5B0749"/>
    <a:srgbClr val="4F5B07"/>
    <a:srgbClr val="17045E"/>
    <a:srgbClr val="B7E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19C4D2-B81B-4739-A8E2-9AFA16E156C1}" type="datetimeFigureOut">
              <a:rPr lang="sl-SI" smtClean="0"/>
              <a:t>17. 09. 2024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F7AD73-CF6C-400C-8222-B6DFBC900E1E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395534" y="3068960"/>
            <a:ext cx="8136905" cy="4536503"/>
          </a:xfrm>
        </p:spPr>
        <p:txBody>
          <a:bodyPr/>
          <a:lstStyle/>
          <a:p>
            <a:pPr algn="ctr"/>
            <a: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DOBRODOŠLI NA </a:t>
            </a: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1. RODITELJSKEM SESTANKU </a:t>
            </a: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sl-SI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ŠOLSKO LETO </a:t>
            </a:r>
            <a: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2024/25</a:t>
            </a: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sl-SI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D78946-A94F-4E59-9DD3-B368CC1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171160" y="980729"/>
            <a:ext cx="7125113" cy="1967652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RODITELJSKI SESTANKI</a:t>
            </a:r>
            <a:b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skupna oblika srečanja. Predvidene imamo </a:t>
            </a:r>
            <a:b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roditeljske sestanke.</a:t>
            </a:r>
            <a:br>
              <a:rPr lang="sl-SI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F809C0B-1449-4EFF-A6C4-11650D42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9442" y="3717031"/>
            <a:ext cx="7450990" cy="1967653"/>
          </a:xfrm>
        </p:spPr>
        <p:txBody>
          <a:bodyPr>
            <a:normAutofit fontScale="55000" lnSpcReduction="20000"/>
          </a:bodyPr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B0A072F-9C9A-4937-B6B7-CE7640268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32893" y="3284985"/>
            <a:ext cx="6801661" cy="1296144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FF0000"/>
                </a:solidFill>
              </a:rPr>
              <a:t>POGOVORNE URE</a:t>
            </a:r>
          </a:p>
          <a:p>
            <a:pPr algn="ctr"/>
            <a:endParaRPr lang="sl-SI" b="1" dirty="0">
              <a:solidFill>
                <a:srgbClr val="FF0000"/>
              </a:solidFill>
            </a:endParaRPr>
          </a:p>
          <a:p>
            <a:pPr algn="ctr"/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40ECC60-06C6-4625-9593-2258D43BA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71705" y="3284985"/>
            <a:ext cx="6801672" cy="23042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sl-SI" dirty="0"/>
          </a:p>
          <a:p>
            <a:pPr marL="0" indent="0" algn="ctr">
              <a:buClrTx/>
              <a:buNone/>
            </a:pPr>
            <a:endParaRPr lang="sl-SI" sz="1800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ClrTx/>
              <a:buNone/>
            </a:pPr>
            <a:r>
              <a:rPr lang="sl-SI" sz="3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Namenjene so individualnemu pogovoru staršev z vzgojiteljico o počutju in razvojnem napredku otroka.</a:t>
            </a:r>
          </a:p>
          <a:p>
            <a:pPr marL="0" indent="0" algn="ctr">
              <a:buClrTx/>
              <a:buNone/>
            </a:pPr>
            <a:r>
              <a:rPr lang="sl-SI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POTEKALE BODO VSAK DRUGI ČETRTEK V MESECU</a:t>
            </a:r>
          </a:p>
          <a:p>
            <a:pPr marL="0" indent="0" algn="ctr">
              <a:buClrTx/>
              <a:buNone/>
            </a:pPr>
            <a:r>
              <a:rPr lang="sl-SI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17. DO 18. URE.</a:t>
            </a:r>
          </a:p>
          <a:p>
            <a:pPr algn="ctr">
              <a:buClrTx/>
            </a:pPr>
            <a:endParaRPr lang="sl-SI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7045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60D8C8-8849-40BC-ACCD-C0887F2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 PRINESTI V VRTEC PRVI DAN ZA OTROKA?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9537FC4-7A59-4D44-9602-7CEE30822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DED566D-A36D-4EFC-B9E1-0DFD26AC0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536" y="1600200"/>
            <a:ext cx="3926183" cy="3845023"/>
          </a:xfrm>
        </p:spPr>
        <p:txBody>
          <a:bodyPr>
            <a:normAutofit fontScale="85000" lnSpcReduction="20000"/>
          </a:bodyPr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33F0767-0E73-4C90-95D7-7F61F41D8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45889" y="2760222"/>
            <a:ext cx="382106" cy="209704"/>
          </a:xfrm>
        </p:spPr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C62FCC8-B960-445A-A02F-196D70759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9054" y="1988839"/>
            <a:ext cx="4262727" cy="370910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Zdravniško spričevalo za novince,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copate,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rezervna oblačila,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plenice,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vlažilne robčke,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lonček, lonček z nastavkom ali stekleničko,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paket robčkov,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športno opremo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obilico dobre volje</a:t>
            </a:r>
            <a:r>
              <a:rPr lang="sl-SI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Prikaži izvorno sliko">
            <a:extLst>
              <a:ext uri="{FF2B5EF4-FFF2-40B4-BE49-F238E27FC236}">
                <a16:creationId xmlns:a16="http://schemas.microsoft.com/office/drawing/2014/main" id="{2381D705-EB5F-4F8B-9F7A-441AD3C0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19" y="4125149"/>
            <a:ext cx="2352117" cy="2352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ikaži izvorno sliko">
            <a:extLst>
              <a:ext uri="{FF2B5EF4-FFF2-40B4-BE49-F238E27FC236}">
                <a16:creationId xmlns:a16="http://schemas.microsoft.com/office/drawing/2014/main" id="{07701357-BBA9-4DD6-BD27-F4774D6B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14" y="1439627"/>
            <a:ext cx="2193412" cy="2475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ikaži izvorno sliko">
            <a:extLst>
              <a:ext uri="{FF2B5EF4-FFF2-40B4-BE49-F238E27FC236}">
                <a16:creationId xmlns:a16="http://schemas.microsoft.com/office/drawing/2014/main" id="{FF6AF9B9-6639-4A23-97F6-10FBAFE1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55" y="4043363"/>
            <a:ext cx="2220437" cy="222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ikaži izvorno sliko">
            <a:extLst>
              <a:ext uri="{FF2B5EF4-FFF2-40B4-BE49-F238E27FC236}">
                <a16:creationId xmlns:a16="http://schemas.microsoft.com/office/drawing/2014/main" id="{4CB3D0F3-947D-4365-86FC-4F35DF0B0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06" y="1988840"/>
            <a:ext cx="1883585" cy="1883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0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1B29F-07EE-4249-80FD-AA18BA90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A9C4BCC-89E9-4C7B-BE81-5190D68E1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0B3CCC2-DD24-40FE-9474-AA8D5AB04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9443" y="3149245"/>
            <a:ext cx="2626454" cy="27118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81861EC-D273-4FA1-9473-BDA0FEE6C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F3A97E3-7622-40F8-A96F-D4451A404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80718" y="4293096"/>
            <a:ext cx="4332665" cy="17281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2800" b="1" dirty="0">
                <a:solidFill>
                  <a:srgbClr val="FF0000"/>
                </a:solidFill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Otrok lahko odraslega nauči tri stvari: da je srečen brez razloga, da je radoveden, da se za nekaj neumorno bori.</a:t>
            </a:r>
          </a:p>
          <a:p>
            <a:pPr marL="0" indent="0" algn="ctr">
              <a:buNone/>
            </a:pPr>
            <a:r>
              <a:rPr lang="sl-SI" sz="2800" b="1" dirty="0">
                <a:solidFill>
                  <a:srgbClr val="FF0000"/>
                </a:solidFill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(Paolo </a:t>
            </a:r>
            <a:r>
              <a:rPr lang="sl-SI" sz="2800" b="1" dirty="0" err="1">
                <a:solidFill>
                  <a:srgbClr val="FF0000"/>
                </a:solidFill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Coelho</a:t>
            </a:r>
            <a:r>
              <a:rPr lang="sl-SI" sz="2800" b="1" dirty="0">
                <a:solidFill>
                  <a:srgbClr val="FF0000"/>
                </a:solidFill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sl-SI" sz="2800" b="1" dirty="0">
              <a:solidFill>
                <a:srgbClr val="FF0000"/>
              </a:solidFill>
              <a:effectLst/>
              <a:latin typeface="Bell MT" panose="020205030603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47FD1C1-E8C4-4065-9436-68B14DC9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635034"/>
            <a:ext cx="3475976" cy="266220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6858216-6EBF-413C-8ECB-F23FA44CE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6" y="698538"/>
            <a:ext cx="3548227" cy="266220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1522C08-6AAA-49E5-9C62-C7D965CA2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7" y="3646431"/>
            <a:ext cx="3984105" cy="22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9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234963" cy="1123527"/>
          </a:xfrm>
        </p:spPr>
        <p:txBody>
          <a:bodyPr/>
          <a:lstStyle/>
          <a:p>
            <a:pPr algn="ctr"/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HVALA ZA VAŠO POZORNOST!</a:t>
            </a: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64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36904" cy="922114"/>
          </a:xfrm>
        </p:spPr>
        <p:txBody>
          <a:bodyPr>
            <a:normAutofit fontScale="90000"/>
          </a:bodyPr>
          <a:lstStyle/>
          <a:p>
            <a:pPr algn="ctr"/>
            <a:br>
              <a:rPr lang="sl-SI" sz="28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 LAHKO STARŠI POMAGATE OTROKU V ČASU PRIPRAVE NA PRVI VRTČEVSKI DAN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83568" y="1484784"/>
            <a:ext cx="7560840" cy="4176464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endParaRPr lang="sl-SI" sz="1800" b="1" i="0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sl-SI" sz="1800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Pogovorite se z otrokom o vrtcu.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Sprehodite se po poti do vrtca, igrišča, ki ga bo otrok obiskal in otroku predstavite to okolje na umirjen in pozitiven način.</a:t>
            </a:r>
            <a:endParaRPr lang="sl-SI" sz="20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Otroku omogočajte izkušnje z drugimi otroki in odraslimi.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Otrok naj prinese s seboj v vrtec </a:t>
            </a:r>
            <a:r>
              <a:rPr lang="sl-SI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ninico</a:t>
            </a:r>
            <a:r>
              <a:rPr lang="sl-SI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ali kakšno drugo ljubkovalno igračo.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Priporočljivo je, da se od otroka na miren in nežen način poslovite že v garderobi, nato ga  oddate v skupino (ločitev bo lažja).</a:t>
            </a:r>
          </a:p>
          <a:p>
            <a:pPr algn="ctr"/>
            <a:endParaRPr lang="sl-SI" sz="18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49033F-8F6B-4A3E-A5AE-45429F93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42" y="548680"/>
            <a:ext cx="7125113" cy="952737"/>
          </a:xfrm>
        </p:spPr>
        <p:txBody>
          <a:bodyPr/>
          <a:lstStyle/>
          <a:p>
            <a:pPr algn="ctr"/>
            <a:r>
              <a:rPr lang="sl-SI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URNIK DNEVA V SKUPINI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597590D-39D5-4FC2-BE89-301397403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2894" y="1988839"/>
            <a:ext cx="2819041" cy="400349"/>
          </a:xfrm>
        </p:spPr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2F1A475-2F79-4C84-92C5-F8B103F43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9442" y="1812926"/>
            <a:ext cx="3653837" cy="543249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Jutranje zbiranje,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igra,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priprava na malico-malica,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gibalne minutke,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usmerjena zaposlitev,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bivanje na prostem,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priprava na kosilo-kosilo,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počitek, umirjene dejavnosti,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odhodi domov.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7433DF6-23DA-4750-B6E0-C64A1F631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F51B315-63D0-4FDF-AF93-8F05182B870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endParaRPr lang="sl-SI" dirty="0"/>
          </a:p>
          <a:p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1BBCFE9-6C06-4D0D-8592-7822891A4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65127"/>
            <a:ext cx="2730828" cy="204812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D10D4EB-F3F8-419A-B718-B0508E369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86" y="3759210"/>
            <a:ext cx="1937752" cy="258366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544B880-9AFD-4D15-A5BA-02563B792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613" y="4301021"/>
            <a:ext cx="2627935" cy="15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93834" cy="32008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OBOGATITVENE  VSEBINE ODDELKOV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idx="1"/>
          </p:nvPr>
        </p:nvSpPr>
        <p:spPr>
          <a:xfrm>
            <a:off x="734418" y="100012"/>
            <a:ext cx="7056784" cy="792088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sl-SI" sz="1800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1800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Varna pot otrok v prometu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Teden otroka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Teden protipožarne varnosti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Kostanjev piknik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Tradicionalni slovenski zajtrk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Praznični december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Zimske radosti na snegu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Pustovanje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Glasbena dežela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Glasbeni vrtec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Cici vesela šola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Sprostitvene dejavnosti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Zdravstvena in zobozdravstvena vzgoja v vrtcu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Sodelovanje na natečajih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16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18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D043B83-6D73-4901-810D-47827E6F7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764704"/>
            <a:ext cx="2325415" cy="17440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3E6266F-9F82-43C3-97D2-6447EED29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096" y="2587627"/>
            <a:ext cx="2592288" cy="194496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2A8380B-88CA-45D3-99DE-1E76FB314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36" y="4600591"/>
            <a:ext cx="2790476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4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285666" cy="1449188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DODATNE  VSEBINE PRVEGA STAROSTNEGA OBDOBJA (SKUPINA</a:t>
            </a:r>
            <a:b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METULJČKI)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51620" y="1637828"/>
            <a:ext cx="6840760" cy="23762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</a:t>
            </a:r>
          </a:p>
          <a:p>
            <a:pPr marL="0" indent="0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sz="7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Pravljične ure v sodelovanju s šolsko </a:t>
            </a:r>
            <a:r>
              <a:rPr lang="sl-SI" sz="7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vaško knjižnico </a:t>
            </a:r>
            <a:endParaRPr lang="sl-SI" sz="7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l-SI" sz="7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Vadbene ure</a:t>
            </a:r>
          </a:p>
          <a:p>
            <a:pPr marL="0" indent="0" algn="ctr">
              <a:buNone/>
            </a:pPr>
            <a:r>
              <a:rPr lang="sl-SI" sz="7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Glasbene minutke</a:t>
            </a:r>
          </a:p>
          <a:p>
            <a:pPr marL="0" indent="0" algn="ctr">
              <a:buNone/>
            </a:pPr>
            <a:r>
              <a:rPr lang="sl-SI" sz="7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Pravljična joga</a:t>
            </a:r>
          </a:p>
          <a:p>
            <a:pPr marL="0" indent="0" algn="ctr">
              <a:buNone/>
            </a:pPr>
            <a:r>
              <a:rPr lang="sl-SI" sz="7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 zmorem in znam, naredim sam</a:t>
            </a:r>
          </a:p>
          <a:p>
            <a:pPr marL="0" indent="0" algn="ctr">
              <a:buNone/>
            </a:pPr>
            <a:r>
              <a:rPr lang="sl-SI" sz="7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Bralni kotiček s starši</a:t>
            </a:r>
            <a:endParaRPr lang="sl-SI" sz="7000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7596336" y="4293096"/>
            <a:ext cx="660930" cy="23762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64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</a:p>
          <a:p>
            <a:pPr marL="0" indent="0">
              <a:buNone/>
            </a:pPr>
            <a:endParaRPr lang="sl-SI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l-SI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3DC18A2-5250-4DC6-8330-92868E0B3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6" y="3555264"/>
            <a:ext cx="2880320" cy="208634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4C2A245-C7BB-4541-9391-607B67D5B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245" y="4598438"/>
            <a:ext cx="2781798" cy="208634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7DA579D-D579-4388-97F3-9D86F0415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595" y="3080678"/>
            <a:ext cx="2781798" cy="20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9214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AF648"/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9443" y="0"/>
            <a:ext cx="7123080" cy="1340769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DODATNE VSEBINE KOMBINIRANEGA ODDELKA (SKUPINA ČEBELICE)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 flipH="1">
            <a:off x="467544" y="1700809"/>
            <a:ext cx="4608512" cy="4481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Vadbene ure</a:t>
            </a:r>
            <a:endParaRPr lang="sl-SI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Pravljične ure v šolski in vaški knjižnici</a:t>
            </a:r>
          </a:p>
          <a:p>
            <a:pPr marL="0" indent="0">
              <a:buNone/>
            </a:pPr>
            <a:r>
              <a:rPr lang="sl-SI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Čajanka s starši</a:t>
            </a:r>
          </a:p>
          <a:p>
            <a:pPr marL="0" indent="0">
              <a:buNone/>
            </a:pPr>
            <a:r>
              <a:rPr lang="sl-SI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 zmorem in znam, naredim sam</a:t>
            </a:r>
          </a:p>
          <a:p>
            <a:pPr marL="0" indent="0">
              <a:buNone/>
            </a:pPr>
            <a:r>
              <a:rPr lang="sl-SI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Pravljična joga, joga za sprostitev</a:t>
            </a:r>
          </a:p>
          <a:p>
            <a:pPr marL="0" indent="0">
              <a:buNone/>
            </a:pPr>
            <a:r>
              <a:rPr lang="sl-SI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Dramska umetnost</a:t>
            </a:r>
          </a:p>
          <a:p>
            <a:pPr marL="0" indent="0">
              <a:buNone/>
            </a:pP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endParaRPr lang="sl-SI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78E986-7A72-49EA-A53D-12686898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6958" y="3637641"/>
            <a:ext cx="2395761" cy="3192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D2ECC2-38E2-45FA-A747-606891E2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2948" y="1079937"/>
            <a:ext cx="2417020" cy="3221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12A930-BE1E-4F67-BB48-46B919D8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45744" y="4300976"/>
            <a:ext cx="3371199" cy="2529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0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1254" y="0"/>
            <a:ext cx="7781491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sl-SI" sz="28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sl-SI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DODATNE VSEBINE DRUGEGA      </a:t>
            </a:r>
            <a:br>
              <a:rPr lang="sl-SI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STAROSTNEGA OBDOBJA (SKUPINA PIKAPOLONICE)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54905" y="1109144"/>
            <a:ext cx="7714485" cy="469612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Plavalni tečaj</a:t>
            </a:r>
          </a:p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Smučarski tečaj</a:t>
            </a:r>
          </a:p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Pravljične ure v šolski in vaški knjižnici</a:t>
            </a:r>
          </a:p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Vadbene ure</a:t>
            </a:r>
          </a:p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Delavnica z otroki za materinski dan</a:t>
            </a:r>
          </a:p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Obisk glasbene dežele</a:t>
            </a:r>
          </a:p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Čajanka s starši in otroki</a:t>
            </a:r>
          </a:p>
          <a:p>
            <a:pPr>
              <a:buClrTx/>
            </a:pPr>
            <a:r>
              <a:rPr lang="sl-SI" sz="19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Malčkov športni dan</a:t>
            </a:r>
          </a:p>
          <a:p>
            <a:pPr algn="ctr">
              <a:buClrTx/>
            </a:pPr>
            <a:endParaRPr lang="sl-SI" sz="1900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Tx/>
            </a:pPr>
            <a:endParaRPr lang="sl-SI" sz="3300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DEE7935-B92D-4CA4-ABB7-43D746B7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552" y="1296143"/>
            <a:ext cx="3657756" cy="205790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21A492C-76AF-40BD-A9F1-9359C48A4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519" y="3515935"/>
            <a:ext cx="3658495" cy="205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CEB8AA3-DFC3-44C3-9416-68A9EF320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76796"/>
            <a:ext cx="3237630" cy="194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0472" y="315578"/>
            <a:ext cx="7632914" cy="737157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DRUGE OBLIKE SODELAVANJA S STARŠI</a:t>
            </a:r>
            <a:endParaRPr lang="sl-SI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2753234" y="1523302"/>
            <a:ext cx="3522442" cy="1617666"/>
          </a:xfrm>
        </p:spPr>
        <p:txBody>
          <a:bodyPr>
            <a:normAutofit fontScale="25000" lnSpcReduction="20000"/>
          </a:bodyPr>
          <a:lstStyle/>
          <a:p>
            <a:pPr algn="ctr"/>
            <a:endParaRPr lang="sl-SI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000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b="1" dirty="0">
              <a:solidFill>
                <a:srgbClr val="1704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b="1" dirty="0">
                <a:solidFill>
                  <a:srgbClr val="1704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algn="ctr">
              <a:lnSpc>
                <a:spcPct val="120000"/>
              </a:lnSpc>
              <a:buClrTx/>
            </a:pPr>
            <a:r>
              <a:rPr lang="sl-SI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Sodelovanje v projektih,</a:t>
            </a:r>
          </a:p>
          <a:p>
            <a:pPr algn="ctr">
              <a:lnSpc>
                <a:spcPct val="120000"/>
              </a:lnSpc>
              <a:buClrTx/>
            </a:pPr>
            <a:r>
              <a:rPr lang="sl-SI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roditeljskih sestankih,</a:t>
            </a:r>
          </a:p>
          <a:p>
            <a:pPr algn="ctr">
              <a:lnSpc>
                <a:spcPct val="120000"/>
              </a:lnSpc>
              <a:buClrTx/>
            </a:pPr>
            <a:r>
              <a:rPr lang="sl-SI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pogovornih urah,</a:t>
            </a:r>
          </a:p>
          <a:p>
            <a:pPr algn="ctr">
              <a:buClrTx/>
            </a:pPr>
            <a:r>
              <a:rPr lang="sl-SI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zaključni prireditvi,</a:t>
            </a:r>
          </a:p>
          <a:p>
            <a:pPr algn="ctr">
              <a:buClrTx/>
            </a:pPr>
            <a:r>
              <a:rPr lang="sl-SI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zaključnem izletu.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CC52301-D628-4576-BCAF-844EA1DFE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" y="1212538"/>
            <a:ext cx="3043570" cy="20961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A26FE27-AF4D-484F-8362-2267971F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30" y="1118142"/>
            <a:ext cx="3043570" cy="228356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256359E-20FD-4CF0-AC8F-84C5C6143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899568"/>
            <a:ext cx="3522442" cy="26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341784"/>
            <a:ext cx="7844408" cy="710952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PROJEKTI ODDELKOV</a:t>
            </a:r>
            <a:endParaRPr lang="sl-SI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8592" y="1027013"/>
            <a:ext cx="6357734" cy="3024336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20000"/>
              </a:lnSpc>
              <a:buClrTx/>
            </a:pP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Predšolska bralna značka</a:t>
            </a:r>
            <a:endParaRPr lang="sl-SI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buClrTx/>
            </a:pPr>
            <a:r>
              <a:rPr lang="sl-SI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Pasavček</a:t>
            </a:r>
            <a:endParaRPr lang="sl-SI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buClrTx/>
            </a:pPr>
            <a:r>
              <a:rPr lang="sl-SI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Tradicionalni slovenski zajtrk</a:t>
            </a:r>
          </a:p>
          <a:p>
            <a:pPr lvl="1">
              <a:lnSpc>
                <a:spcPct val="120000"/>
              </a:lnSpc>
              <a:buClrTx/>
            </a:pPr>
            <a:r>
              <a:rPr lang="sl-SI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Zdravje v vrtcu</a:t>
            </a:r>
          </a:p>
          <a:p>
            <a:pPr lvl="1">
              <a:lnSpc>
                <a:spcPct val="120000"/>
              </a:lnSpc>
              <a:buClrTx/>
            </a:pPr>
            <a:r>
              <a:rPr lang="sl-SI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Turizem in vrtec</a:t>
            </a:r>
          </a:p>
          <a:p>
            <a:pPr lvl="1">
              <a:lnSpc>
                <a:spcPct val="120000"/>
              </a:lnSpc>
              <a:buClrTx/>
            </a:pPr>
            <a:r>
              <a:rPr lang="sl-SI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Sovica</a:t>
            </a: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vrtcu</a:t>
            </a:r>
          </a:p>
          <a:p>
            <a:pPr lvl="1">
              <a:lnSpc>
                <a:spcPct val="120000"/>
              </a:lnSpc>
              <a:buClrTx/>
            </a:pPr>
            <a:r>
              <a:rPr lang="sl-S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Preberi mi pravljico</a:t>
            </a:r>
            <a:endParaRPr lang="sl-SI" sz="90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CEB9690-7242-4DC6-90F3-75F1F166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496" y="1081948"/>
            <a:ext cx="3169615" cy="215817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28413BE-605B-4395-AB82-AF39A844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1" y="3617881"/>
            <a:ext cx="3094964" cy="215817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54BCB69-2E4B-485C-8FDA-069268BAB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4267509"/>
            <a:ext cx="363903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pring">
  <a:themeElements>
    <a:clrScheme name="Po meri 9">
      <a:dk1>
        <a:sysClr val="windowText" lastClr="000000"/>
      </a:dk1>
      <a:lt1>
        <a:sysClr val="window" lastClr="FFFFFF"/>
      </a:lt1>
      <a:dk2>
        <a:srgbClr val="74A919"/>
      </a:dk2>
      <a:lt2>
        <a:srgbClr val="9ADE27"/>
      </a:lt2>
      <a:accent1>
        <a:srgbClr val="9ADE27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Pomlad</Template>
  <TotalTime>7599</TotalTime>
  <Words>500</Words>
  <Application>Microsoft Office PowerPoint</Application>
  <PresentationFormat>Diaprojekcija na zaslonu (4:3)</PresentationFormat>
  <Paragraphs>123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3" baseType="lpstr">
      <vt:lpstr>Arial</vt:lpstr>
      <vt:lpstr>Bell MT</vt:lpstr>
      <vt:lpstr>Calibri</vt:lpstr>
      <vt:lpstr>Comic Sans MS</vt:lpstr>
      <vt:lpstr>Courier New</vt:lpstr>
      <vt:lpstr>Times New Roman</vt:lpstr>
      <vt:lpstr>Verdana</vt:lpstr>
      <vt:lpstr>Wingdings</vt:lpstr>
      <vt:lpstr>Wingdings 2</vt:lpstr>
      <vt:lpstr>Spring</vt:lpstr>
      <vt:lpstr>         DOBRODOŠLI NA    1. RODITELJSKEM SESTANKU      ŠOLSKO LETO 2024/25              </vt:lpstr>
      <vt:lpstr> KAKO LAHKO STARŠI POMAGATE OTROKU V ČASU PRIPRAVE NA PRVI VRTČEVSKI DAN</vt:lpstr>
      <vt:lpstr>URNIK DNEVA V SKUPINI</vt:lpstr>
      <vt:lpstr>OBOGATITVENE  VSEBINE ODDELKOV</vt:lpstr>
      <vt:lpstr>DODATNE  VSEBINE PRVEGA STAROSTNEGA OBDOBJA (SKUPINA  METULJČKI)</vt:lpstr>
      <vt:lpstr>DODATNE VSEBINE KOMBINIRANEGA ODDELKA (SKUPINA ČEBELICE)</vt:lpstr>
      <vt:lpstr>       DODATNE VSEBINE DRUGEGA             STAROSTNEGA OBDOBJA (SKUPINA PIKAPOLONICE)</vt:lpstr>
      <vt:lpstr>          DRUGE OBLIKE SODELAVANJA S STARŠI</vt:lpstr>
      <vt:lpstr>PROJEKTI ODDELKOV</vt:lpstr>
      <vt:lpstr>RODITELJSKI SESTANKI So skupna oblika srečanja. Predvidene imamo  3. roditeljske sestanke. </vt:lpstr>
      <vt:lpstr>KAJ PRINESTI V VRTEC PRVI DAN ZA OTROKA?</vt:lpstr>
      <vt:lpstr> </vt:lpstr>
      <vt:lpstr>          HVALA ZA VAŠO POZORNOST!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D</dc:title>
  <dc:creator>Špela</dc:creator>
  <cp:lastModifiedBy>Spela Hrastnik</cp:lastModifiedBy>
  <cp:revision>214</cp:revision>
  <dcterms:created xsi:type="dcterms:W3CDTF">2013-08-06T08:15:53Z</dcterms:created>
  <dcterms:modified xsi:type="dcterms:W3CDTF">2024-09-17T09:06:04Z</dcterms:modified>
</cp:coreProperties>
</file>